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3" r:id="rId7"/>
    <p:sldId id="258" r:id="rId8"/>
  </p:sldIdLst>
  <p:sldSz cx="12192000" cy="6858000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5E23-5DAD-462B-AC88-D85C35F93C47}" type="datetimeFigureOut">
              <a:rPr lang="fi-FI" smtClean="0"/>
              <a:t>31.3.2022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158-F21E-4A86-81FA-F04CAC71AA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426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5E23-5DAD-462B-AC88-D85C35F93C47}" type="datetimeFigureOut">
              <a:rPr lang="fi-FI" smtClean="0"/>
              <a:t>31.3.2022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158-F21E-4A86-81FA-F04CAC71AA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631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5E23-5DAD-462B-AC88-D85C35F93C47}" type="datetimeFigureOut">
              <a:rPr lang="fi-FI" smtClean="0"/>
              <a:t>31.3.2022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158-F21E-4A86-81FA-F04CAC71AA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287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5E23-5DAD-462B-AC88-D85C35F93C47}" type="datetimeFigureOut">
              <a:rPr lang="fi-FI" smtClean="0"/>
              <a:t>31.3.2022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158-F21E-4A86-81FA-F04CAC71AA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80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5E23-5DAD-462B-AC88-D85C35F93C47}" type="datetimeFigureOut">
              <a:rPr lang="fi-FI" smtClean="0"/>
              <a:t>31.3.2022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158-F21E-4A86-81FA-F04CAC71AA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294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5E23-5DAD-462B-AC88-D85C35F93C47}" type="datetimeFigureOut">
              <a:rPr lang="fi-FI" smtClean="0"/>
              <a:t>31.3.2022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158-F21E-4A86-81FA-F04CAC71AA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841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5E23-5DAD-462B-AC88-D85C35F93C47}" type="datetimeFigureOut">
              <a:rPr lang="fi-FI" smtClean="0"/>
              <a:t>31.3.2022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158-F21E-4A86-81FA-F04CAC71AA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562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5E23-5DAD-462B-AC88-D85C35F93C47}" type="datetimeFigureOut">
              <a:rPr lang="fi-FI" smtClean="0"/>
              <a:t>31.3.2022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158-F21E-4A86-81FA-F04CAC71AA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343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5E23-5DAD-462B-AC88-D85C35F93C47}" type="datetimeFigureOut">
              <a:rPr lang="fi-FI" smtClean="0"/>
              <a:t>31.3.2022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158-F21E-4A86-81FA-F04CAC71AA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673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5E23-5DAD-462B-AC88-D85C35F93C47}" type="datetimeFigureOut">
              <a:rPr lang="fi-FI" smtClean="0"/>
              <a:t>31.3.2022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158-F21E-4A86-81FA-F04CAC71AA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764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5E23-5DAD-462B-AC88-D85C35F93C47}" type="datetimeFigureOut">
              <a:rPr lang="fi-FI" smtClean="0"/>
              <a:t>31.3.2022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78158-F21E-4A86-81FA-F04CAC71AA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904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75E23-5DAD-462B-AC88-D85C35F93C47}" type="datetimeFigureOut">
              <a:rPr lang="fi-FI" smtClean="0"/>
              <a:t>31.3.2022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78158-F21E-4A86-81FA-F04CAC71AA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490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t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t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66307" y="3898669"/>
            <a:ext cx="9144000" cy="1173584"/>
          </a:xfrm>
        </p:spPr>
        <p:txBody>
          <a:bodyPr>
            <a:noAutofit/>
          </a:bodyPr>
          <a:lstStyle/>
          <a:p>
            <a:r>
              <a:rPr lang="fi-FI" sz="10000" baseline="30000" dirty="0">
                <a:solidFill>
                  <a:srgbClr val="00B050"/>
                </a:solidFill>
                <a:latin typeface="Martti" panose="02000000000000000000" pitchFamily="2" charset="0"/>
              </a:rPr>
              <a:t>Jaetut </a:t>
            </a:r>
            <a:r>
              <a:rPr lang="fi-FI" sz="10000" baseline="30000" dirty="0" smtClean="0">
                <a:solidFill>
                  <a:srgbClr val="00B050"/>
                </a:solidFill>
                <a:latin typeface="Martti" panose="02000000000000000000" pitchFamily="2" charset="0"/>
              </a:rPr>
              <a:t>eväät</a:t>
            </a:r>
            <a:endParaRPr lang="fi-FI" sz="100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45" y="554964"/>
            <a:ext cx="10823090" cy="2578934"/>
          </a:xfrm>
          <a:prstGeom prst="rect">
            <a:avLst/>
          </a:prstGeom>
        </p:spPr>
      </p:pic>
      <p:sp>
        <p:nvSpPr>
          <p:cNvPr id="5" name="Suorakulmio 4"/>
          <p:cNvSpPr/>
          <p:nvPr/>
        </p:nvSpPr>
        <p:spPr>
          <a:xfrm>
            <a:off x="4024348" y="4645854"/>
            <a:ext cx="3627917" cy="5437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4400" baseline="30000" dirty="0">
                <a:solidFill>
                  <a:srgbClr val="00B050"/>
                </a:solidFill>
                <a:latin typeface="Martti" panose="02000000000000000000" pitchFamily="2" charset="0"/>
              </a:rPr>
              <a:t>jumalanpalveluspäivät</a:t>
            </a:r>
          </a:p>
        </p:txBody>
      </p:sp>
      <p:sp>
        <p:nvSpPr>
          <p:cNvPr id="6" name="Suorakulmio 5"/>
          <p:cNvSpPr/>
          <p:nvPr/>
        </p:nvSpPr>
        <p:spPr>
          <a:xfrm>
            <a:off x="3694152" y="5189593"/>
            <a:ext cx="4155305" cy="5437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4400" baseline="30000" dirty="0">
                <a:solidFill>
                  <a:schemeClr val="accent5">
                    <a:lumMod val="75000"/>
                  </a:schemeClr>
                </a:solidFill>
                <a:latin typeface="Martti" panose="02000000000000000000" pitchFamily="2" charset="0"/>
              </a:rPr>
              <a:t>18.–20.3.2022 Kuopiossa</a:t>
            </a:r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178" y="6114019"/>
            <a:ext cx="2072468" cy="23273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323" y="6038869"/>
            <a:ext cx="1283905" cy="547471"/>
          </a:xfrm>
          <a:prstGeom prst="rect">
            <a:avLst/>
          </a:prstGeom>
        </p:spPr>
      </p:pic>
      <p:pic>
        <p:nvPicPr>
          <p:cNvPr id="9" name="Kuva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905" y="6038869"/>
            <a:ext cx="1417808" cy="41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43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146" y="117502"/>
            <a:ext cx="9605818" cy="6347844"/>
          </a:xfrm>
          <a:prstGeom prst="rect">
            <a:avLst/>
          </a:prstGeom>
        </p:spPr>
      </p:pic>
      <p:sp>
        <p:nvSpPr>
          <p:cNvPr id="3" name="Suorakulmio 2"/>
          <p:cNvSpPr/>
          <p:nvPr/>
        </p:nvSpPr>
        <p:spPr>
          <a:xfrm>
            <a:off x="6613002" y="6488668"/>
            <a:ext cx="380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>
                <a:solidFill>
                  <a:srgbClr val="00B050"/>
                </a:solidFill>
                <a:latin typeface="Martti" panose="02000000000000000000" pitchFamily="2" charset="0"/>
              </a:rPr>
              <a:t>Jaetut eväät 18.-20.3.2022 Kuopiossa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8852" y="6488668"/>
            <a:ext cx="1407846" cy="33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25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02326" y="-9235"/>
            <a:ext cx="9278963" cy="665017"/>
          </a:xfrm>
        </p:spPr>
        <p:txBody>
          <a:bodyPr>
            <a:normAutofit/>
          </a:bodyPr>
          <a:lstStyle/>
          <a:p>
            <a:r>
              <a:rPr lang="fi-FI" sz="2800" dirty="0" smtClean="0">
                <a:solidFill>
                  <a:srgbClr val="00B050"/>
                </a:solidFill>
                <a:latin typeface="Martti" panose="02000000000000000000" pitchFamily="2" charset="0"/>
              </a:rPr>
              <a:t>Jaetut Eväät 2022 - teemavirsi</a:t>
            </a:r>
            <a:endParaRPr lang="fi-FI" sz="2800" dirty="0">
              <a:solidFill>
                <a:srgbClr val="00B050"/>
              </a:solidFill>
              <a:latin typeface="Martti" panose="02000000000000000000" pitchFamily="2" charset="0"/>
            </a:endParaRPr>
          </a:p>
        </p:txBody>
      </p:sp>
      <p:pic>
        <p:nvPicPr>
          <p:cNvPr id="9" name="Sisällön paikkamerkki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78" y="610743"/>
            <a:ext cx="7706525" cy="2976097"/>
          </a:xfrm>
        </p:spPr>
      </p:pic>
      <p:grpSp>
        <p:nvGrpSpPr>
          <p:cNvPr id="8" name="Ryhmä 7"/>
          <p:cNvGrpSpPr/>
          <p:nvPr/>
        </p:nvGrpSpPr>
        <p:grpSpPr>
          <a:xfrm>
            <a:off x="7385467" y="6519446"/>
            <a:ext cx="4806533" cy="338554"/>
            <a:chOff x="7042099" y="6175418"/>
            <a:chExt cx="4806533" cy="338554"/>
          </a:xfrm>
        </p:grpSpPr>
        <p:pic>
          <p:nvPicPr>
            <p:cNvPr id="4" name="Kuva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40786" y="6176963"/>
              <a:ext cx="1407846" cy="335463"/>
            </a:xfrm>
            <a:prstGeom prst="rect">
              <a:avLst/>
            </a:prstGeom>
          </p:spPr>
        </p:pic>
        <p:sp>
          <p:nvSpPr>
            <p:cNvPr id="7" name="Tekstiruutu 6"/>
            <p:cNvSpPr txBox="1"/>
            <p:nvPr/>
          </p:nvSpPr>
          <p:spPr>
            <a:xfrm>
              <a:off x="7042099" y="6175418"/>
              <a:ext cx="33986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600" dirty="0" smtClean="0">
                  <a:solidFill>
                    <a:srgbClr val="00B050"/>
                  </a:solidFill>
                  <a:latin typeface="Martti" panose="02000000000000000000" pitchFamily="2" charset="0"/>
                </a:rPr>
                <a:t>Jaetut eväät 18.-20.3.2022 Kuopiossa</a:t>
              </a:r>
              <a:endParaRPr lang="fi-FI" sz="1600" dirty="0">
                <a:solidFill>
                  <a:srgbClr val="00B050"/>
                </a:solidFill>
                <a:latin typeface="Martti" panose="02000000000000000000" pitchFamily="2" charset="0"/>
              </a:endParaRPr>
            </a:p>
          </p:txBody>
        </p:sp>
      </p:grpSp>
      <p:pic>
        <p:nvPicPr>
          <p:cNvPr id="10" name="Kuva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79" y="3752137"/>
            <a:ext cx="7706524" cy="2766536"/>
          </a:xfrm>
          <a:prstGeom prst="rect">
            <a:avLst/>
          </a:prstGeom>
        </p:spPr>
      </p:pic>
      <p:sp>
        <p:nvSpPr>
          <p:cNvPr id="11" name="Suorakulmio 10"/>
          <p:cNvSpPr/>
          <p:nvPr/>
        </p:nvSpPr>
        <p:spPr>
          <a:xfrm>
            <a:off x="7902704" y="201940"/>
            <a:ext cx="6096000" cy="631596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lnSpc>
                <a:spcPct val="107000"/>
              </a:lnSpc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i-FI" dirty="0" smtClean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Pimeydessä </a:t>
            </a: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valo tiellemme </a:t>
            </a:r>
            <a:r>
              <a:rPr lang="fi-FI" dirty="0" smtClean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hohtaa,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 smtClean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     meitä </a:t>
            </a: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näin kotiin tahtoo se johtaa.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Hedelmiä elämän puusta: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Herran sanat ihmisen suusta.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Yhdessä jaetaan eväät.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Kauniisti laulavat </a:t>
            </a:r>
            <a:r>
              <a:rPr lang="fi-FI" dirty="0" smtClean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i-FI" dirty="0" smtClean="0">
              <a:latin typeface="Martti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endParaRPr lang="fi-FI" dirty="0">
              <a:latin typeface="Martti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i-FI" dirty="0" smtClean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Ehtoollisen </a:t>
            </a: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lahja virkistää meitä,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kulkiessamme nälkiintyneitä,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yhteen meidät Kristukseen liittää,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seurakunta Herraansa kiittää,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Yhdessä jaetaan eväät.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Kauniisti </a:t>
            </a:r>
            <a:r>
              <a:rPr lang="fi-FI" dirty="0" smtClean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laulavat…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1">
              <a:lnSpc>
                <a:spcPct val="107000"/>
              </a:lnSpc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fi-FI" dirty="0" smtClean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Pyhä </a:t>
            </a: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Henki voimaa arkeemme antaa,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toistemme taakkaa tahdomme kantaa,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Herra siunaa matkamme täällä,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rauhan anna kasvaa maan päällä,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  <a:tabLst>
                <a:tab pos="2102485" algn="l"/>
              </a:tabLst>
            </a:pPr>
            <a:r>
              <a:rPr lang="fi-FI" dirty="0"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Yhdessä jaetaan eväät.</a:t>
            </a:r>
          </a:p>
        </p:txBody>
      </p:sp>
    </p:spTree>
    <p:extLst>
      <p:ext uri="{BB962C8B-B14F-4D97-AF65-F5344CB8AC3E}">
        <p14:creationId xmlns:p14="http://schemas.microsoft.com/office/powerpoint/2010/main" val="201765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45" y="554964"/>
            <a:ext cx="10823090" cy="2578934"/>
          </a:xfrm>
          <a:prstGeom prst="rect">
            <a:avLst/>
          </a:prstGeom>
        </p:spPr>
      </p:pic>
      <p:sp>
        <p:nvSpPr>
          <p:cNvPr id="6" name="Suorakulmio 5"/>
          <p:cNvSpPr/>
          <p:nvPr/>
        </p:nvSpPr>
        <p:spPr>
          <a:xfrm>
            <a:off x="1016299" y="4938496"/>
            <a:ext cx="9777035" cy="5437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4400" baseline="30000" dirty="0" smtClean="0">
                <a:solidFill>
                  <a:schemeClr val="accent5">
                    <a:lumMod val="75000"/>
                  </a:schemeClr>
                </a:solidFill>
                <a:latin typeface="Martti" panose="02000000000000000000" pitchFamily="2" charset="0"/>
              </a:rPr>
              <a:t>Jaetut eväät –jumalanpalveluspäivät 18</a:t>
            </a:r>
            <a:r>
              <a:rPr lang="fi-FI" sz="4400" baseline="30000" dirty="0">
                <a:solidFill>
                  <a:schemeClr val="accent5">
                    <a:lumMod val="75000"/>
                  </a:schemeClr>
                </a:solidFill>
                <a:latin typeface="Martti" panose="02000000000000000000" pitchFamily="2" charset="0"/>
              </a:rPr>
              <a:t>.–20.3.2022 Kuopiossa</a:t>
            </a:r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178" y="6114019"/>
            <a:ext cx="2072468" cy="23273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323" y="6038869"/>
            <a:ext cx="1283905" cy="547471"/>
          </a:xfrm>
          <a:prstGeom prst="rect">
            <a:avLst/>
          </a:prstGeom>
        </p:spPr>
      </p:pic>
      <p:pic>
        <p:nvPicPr>
          <p:cNvPr id="9" name="Kuva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905" y="6038869"/>
            <a:ext cx="1417808" cy="412087"/>
          </a:xfrm>
          <a:prstGeom prst="rect">
            <a:avLst/>
          </a:prstGeom>
        </p:spPr>
      </p:pic>
      <p:sp>
        <p:nvSpPr>
          <p:cNvPr id="3" name="Otsikko 2"/>
          <p:cNvSpPr>
            <a:spLocks noGrp="1"/>
          </p:cNvSpPr>
          <p:nvPr>
            <p:ph type="ctrTitle"/>
          </p:nvPr>
        </p:nvSpPr>
        <p:spPr>
          <a:xfrm>
            <a:off x="1357745" y="3807228"/>
            <a:ext cx="9144000" cy="1001677"/>
          </a:xfrm>
        </p:spPr>
        <p:txBody>
          <a:bodyPr>
            <a:normAutofit/>
          </a:bodyPr>
          <a:lstStyle/>
          <a:p>
            <a:r>
              <a:rPr lang="fi-FI" dirty="0" smtClean="0">
                <a:solidFill>
                  <a:srgbClr val="00B050"/>
                </a:solidFill>
                <a:latin typeface="Martti" panose="02000000000000000000" pitchFamily="2" charset="0"/>
              </a:rPr>
              <a:t>Immeinen yläpihan </a:t>
            </a:r>
            <a:r>
              <a:rPr lang="fi-FI" dirty="0" err="1" smtClean="0">
                <a:solidFill>
                  <a:srgbClr val="00B050"/>
                </a:solidFill>
                <a:latin typeface="Martti" panose="02000000000000000000" pitchFamily="2" charset="0"/>
              </a:rPr>
              <a:t>hotteilla</a:t>
            </a:r>
            <a:endParaRPr lang="fi-FI" dirty="0">
              <a:solidFill>
                <a:srgbClr val="00B050"/>
              </a:solidFill>
              <a:latin typeface="Martti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83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1D329E06386A24ABD4AE406206F7E31" ma:contentTypeVersion="13" ma:contentTypeDescription="Luo uusi asiakirja." ma:contentTypeScope="" ma:versionID="241b2072fd23d1c1ed2e9ccbd038ea2f">
  <xsd:schema xmlns:xsd="http://www.w3.org/2001/XMLSchema" xmlns:xs="http://www.w3.org/2001/XMLSchema" xmlns:p="http://schemas.microsoft.com/office/2006/metadata/properties" xmlns:ns2="e1adf986-717b-4eb2-92f1-2d06860fa18e" xmlns:ns3="b1ebec0d-3007-468b-a8e4-5b7fa6da93a5" targetNamespace="http://schemas.microsoft.com/office/2006/metadata/properties" ma:root="true" ma:fieldsID="a502447e8a1fdb39e2615aff4f8ae378" ns2:_="" ns3:_="">
    <xsd:import namespace="e1adf986-717b-4eb2-92f1-2d06860fa18e"/>
    <xsd:import namespace="b1ebec0d-3007-468b-a8e4-5b7fa6da93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adf986-717b-4eb2-92f1-2d06860fa1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bec0d-3007-468b-a8e4-5b7fa6da93a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4A8D51-8FEE-401F-85F5-CF1520A803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adf986-717b-4eb2-92f1-2d06860fa18e"/>
    <ds:schemaRef ds:uri="b1ebec0d-3007-468b-a8e4-5b7fa6da93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AE6425-0FF8-47B6-8B97-9FF345658E89}">
  <ds:schemaRefs>
    <ds:schemaRef ds:uri="http://purl.org/dc/elements/1.1/"/>
    <ds:schemaRef ds:uri="http://schemas.microsoft.com/office/2006/metadata/properties"/>
    <ds:schemaRef ds:uri="b1ebec0d-3007-468b-a8e4-5b7fa6da93a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1adf986-717b-4eb2-92f1-2d06860fa18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AE9D4F-2053-44E2-87D4-C19B4566D7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124</Words>
  <Application>Microsoft Office PowerPoint</Application>
  <PresentationFormat>Laajakuva</PresentationFormat>
  <Paragraphs>29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Martti</vt:lpstr>
      <vt:lpstr>Times New Roman</vt:lpstr>
      <vt:lpstr>Office-teema</vt:lpstr>
      <vt:lpstr>Jaetut eväät</vt:lpstr>
      <vt:lpstr>PowerPoint-esitys</vt:lpstr>
      <vt:lpstr>Jaetut Eväät 2022 - teemavirsi</vt:lpstr>
      <vt:lpstr>Immeinen yläpihan hotteilla</vt:lpstr>
    </vt:vector>
  </TitlesOfParts>
  <Company>Seurakunta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Jaetut eväät</dc:title>
  <dc:creator>Hyttinen Tuija</dc:creator>
  <cp:lastModifiedBy>Nicholls Richard</cp:lastModifiedBy>
  <cp:revision>9</cp:revision>
  <cp:lastPrinted>2022-03-03T18:58:29Z</cp:lastPrinted>
  <dcterms:created xsi:type="dcterms:W3CDTF">2022-02-22T10:58:09Z</dcterms:created>
  <dcterms:modified xsi:type="dcterms:W3CDTF">2022-03-31T08:28:23Z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0x010100A1D329E06386A24ABD4AE406206F7E31</vt:lpwstr>
  </property>
</Properties>
</file>